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8" r:id="rId2"/>
    <p:sldId id="259" r:id="rId3"/>
    <p:sldId id="273" r:id="rId4"/>
    <p:sldId id="274" r:id="rId5"/>
    <p:sldId id="275" r:id="rId6"/>
    <p:sldId id="276" r:id="rId7"/>
    <p:sldId id="277" r:id="rId8"/>
    <p:sldId id="284" r:id="rId9"/>
    <p:sldId id="266" r:id="rId10"/>
    <p:sldId id="267" r:id="rId11"/>
    <p:sldId id="268" r:id="rId12"/>
    <p:sldId id="269" r:id="rId13"/>
    <p:sldId id="279" r:id="rId14"/>
    <p:sldId id="280" r:id="rId15"/>
    <p:sldId id="281" r:id="rId16"/>
    <p:sldId id="287" r:id="rId17"/>
    <p:sldId id="282" r:id="rId18"/>
    <p:sldId id="285" r:id="rId19"/>
    <p:sldId id="286" r:id="rId20"/>
    <p:sldId id="290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 varScale="1">
        <p:scale>
          <a:sx n="64" d="100"/>
          <a:sy n="64" d="100"/>
        </p:scale>
        <p:origin x="82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7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839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46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69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7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06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202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257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32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648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3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3600" dirty="0">
                <a:solidFill>
                  <a:schemeClr val="tx2"/>
                </a:solidFill>
              </a:rPr>
              <a:t>2022.02.18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18EFE84-B870-4224-88D0-D93D96CB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6" y="1807112"/>
            <a:ext cx="5159675" cy="283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0AA87F-0435-480A-BD3C-305DCE08E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4" y="2232785"/>
            <a:ext cx="5159676" cy="1986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17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5D11BB-5A56-4CA7-AA32-8EBA474F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69" y="1154757"/>
            <a:ext cx="5159675" cy="3614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9A3A09-4494-41EA-8494-2ABCD394C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066787"/>
            <a:ext cx="5159676" cy="2167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07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444274-6539-46AB-B28F-B4FE21E14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r="12354" b="-1"/>
          <a:stretch/>
        </p:blipFill>
        <p:spPr>
          <a:xfrm>
            <a:off x="585721" y="643468"/>
            <a:ext cx="5159675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실외, 하늘, 대지, 빨간색이(가) 표시된 사진&#10;&#10;자동 생성된 설명">
            <a:extLst>
              <a:ext uri="{FF2B5EF4-FFF2-40B4-BE49-F238E27FC236}">
                <a16:creationId xmlns:a16="http://schemas.microsoft.com/office/drawing/2014/main" id="{14D6D02E-0E63-4563-8D79-B0AA5588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r="12874" b="-1"/>
          <a:stretch/>
        </p:blipFill>
        <p:spPr>
          <a:xfrm>
            <a:off x="6388852" y="643468"/>
            <a:ext cx="5159676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10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3F9656-2DAC-435F-A6E8-30D4AB264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74" y="775259"/>
            <a:ext cx="3391437" cy="24401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3FA67E-3959-4C26-ABBF-4A4880A77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3905885"/>
            <a:ext cx="3681586" cy="21537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165C47-CAC7-429E-B166-079756D29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998" y="872102"/>
            <a:ext cx="3697932" cy="22464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8C9724-FEFE-466D-8D1D-856CE9F94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998" y="3672817"/>
            <a:ext cx="3403988" cy="238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5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A0499D-D083-4014-9D42-99ECA4998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145143"/>
            <a:ext cx="5159675" cy="38310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E655EA-1DD2-4BD0-BDF4-6539255AF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738505"/>
            <a:ext cx="5159676" cy="26443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899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278B40-5A4D-46F3-A22E-80FFE4FEE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4252357"/>
            <a:ext cx="5426764" cy="173656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940566F-BD65-41FD-8877-F6698BCB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8" y="783118"/>
            <a:ext cx="5426764" cy="1668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5A293-129B-46CB-9E1F-6688E1D4F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2291692"/>
            <a:ext cx="5426764" cy="21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99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3.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템플릿 매칭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192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D38DAAA-3141-4286-903F-6036BE8E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8" y="344556"/>
            <a:ext cx="5320283" cy="4635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49FF4A-B202-45BC-882F-EE02169C1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2" y="1014452"/>
            <a:ext cx="5088760" cy="456471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C5BED1B-EE83-4187-8310-D1365A7A4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59" y="2100365"/>
            <a:ext cx="5319221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48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F7C04B-203D-47AD-B0BE-B00C0D005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9700"/>
            <a:ext cx="5159675" cy="4101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F75C98-C975-46E6-A03B-E1714CD7C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9" y="1274132"/>
            <a:ext cx="5159676" cy="357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18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플라스틱, 게이지이(가) 표시된 사진&#10;&#10;자동 생성된 설명">
            <a:extLst>
              <a:ext uri="{FF2B5EF4-FFF2-40B4-BE49-F238E27FC236}">
                <a16:creationId xmlns:a16="http://schemas.microsoft.com/office/drawing/2014/main" id="{66A3F949-DA50-431F-B7EF-5ECD05E29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02" y="2164136"/>
            <a:ext cx="1152525" cy="1704975"/>
          </a:xfrm>
          <a:prstGeom prst="rect">
            <a:avLst/>
          </a:prstGeom>
        </p:spPr>
      </p:pic>
      <p:pic>
        <p:nvPicPr>
          <p:cNvPr id="4" name="Video 2022-02-17 16-44-46">
            <a:hlinkClick r:id="" action="ppaction://media"/>
            <a:extLst>
              <a:ext uri="{FF2B5EF4-FFF2-40B4-BE49-F238E27FC236}">
                <a16:creationId xmlns:a16="http://schemas.microsoft.com/office/drawing/2014/main" id="{1078E40A-410D-49FA-AAE3-79082B103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91953" y="62304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6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트랙 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2.    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허프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변환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3.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템플릿 검출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Picture 5" descr="빨간색 마커 및 달력">
            <a:extLst>
              <a:ext uri="{FF2B5EF4-FFF2-40B4-BE49-F238E27FC236}">
                <a16:creationId xmlns:a16="http://schemas.microsoft.com/office/drawing/2014/main" id="{F45A23A0-A257-4152-A393-9B47B8843C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265" r="-1" b="446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130271" y="1193800"/>
            <a:ext cx="319305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Next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    ORB 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2.     K – means clustering Algorithm </a:t>
            </a:r>
          </a:p>
          <a:p>
            <a:pPr marR="0" lvl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tabLst/>
              <a:defRPr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          K – nearest neighbor Algorithm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3.     optical flow</a:t>
            </a:r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680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트랙 바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6AA3B90E-FBFF-48F5-984E-158891B73A55}"/>
              </a:ext>
            </a:extLst>
          </p:cNvPr>
          <p:cNvSpPr/>
          <p:nvPr/>
        </p:nvSpPr>
        <p:spPr>
          <a:xfrm>
            <a:off x="1855304" y="2372139"/>
            <a:ext cx="2372139" cy="14047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07D8902A-E84D-4B5A-949E-BA3EB911E701}"/>
              </a:ext>
            </a:extLst>
          </p:cNvPr>
          <p:cNvSpPr/>
          <p:nvPr/>
        </p:nvSpPr>
        <p:spPr>
          <a:xfrm>
            <a:off x="5720523" y="2372139"/>
            <a:ext cx="2610678" cy="140473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C79FB8F3-5890-4000-A771-55AC9AA0C9AD}"/>
              </a:ext>
            </a:extLst>
          </p:cNvPr>
          <p:cNvSpPr/>
          <p:nvPr/>
        </p:nvSpPr>
        <p:spPr>
          <a:xfrm>
            <a:off x="7772402" y="2372139"/>
            <a:ext cx="2610678" cy="140473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E6600AD7-4002-4515-BD33-369CD0FE9E6F}"/>
              </a:ext>
            </a:extLst>
          </p:cNvPr>
          <p:cNvSpPr/>
          <p:nvPr/>
        </p:nvSpPr>
        <p:spPr>
          <a:xfrm>
            <a:off x="3668644" y="2372139"/>
            <a:ext cx="2610678" cy="140473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3C2B73-23AC-42E8-802A-F7F63896B650}"/>
              </a:ext>
            </a:extLst>
          </p:cNvPr>
          <p:cNvSpPr txBox="1"/>
          <p:nvPr/>
        </p:nvSpPr>
        <p:spPr>
          <a:xfrm>
            <a:off x="2027583" y="2889838"/>
            <a:ext cx="234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창 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43F28A-3863-4CE2-95D9-C9F7AB313119}"/>
              </a:ext>
            </a:extLst>
          </p:cNvPr>
          <p:cNvSpPr txBox="1"/>
          <p:nvPr/>
        </p:nvSpPr>
        <p:spPr>
          <a:xfrm>
            <a:off x="4371009" y="2889838"/>
            <a:ext cx="234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트랙바</a:t>
            </a:r>
            <a:r>
              <a:rPr lang="ko-KR" altLang="en-US" dirty="0"/>
              <a:t>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68A89A-742F-4A22-9669-DBD8A9CEF07D}"/>
              </a:ext>
            </a:extLst>
          </p:cNvPr>
          <p:cNvSpPr txBox="1"/>
          <p:nvPr/>
        </p:nvSpPr>
        <p:spPr>
          <a:xfrm>
            <a:off x="6422888" y="2889838"/>
            <a:ext cx="234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 값 설정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FEB6BE-821E-42BE-9B2A-B0E54D1F7657}"/>
              </a:ext>
            </a:extLst>
          </p:cNvPr>
          <p:cNvSpPr txBox="1"/>
          <p:nvPr/>
        </p:nvSpPr>
        <p:spPr>
          <a:xfrm>
            <a:off x="8474767" y="2889838"/>
            <a:ext cx="2343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 값 받기</a:t>
            </a:r>
          </a:p>
        </p:txBody>
      </p:sp>
    </p:spTree>
    <p:extLst>
      <p:ext uri="{BB962C8B-B14F-4D97-AF65-F5344CB8AC3E}">
        <p14:creationId xmlns:p14="http://schemas.microsoft.com/office/powerpoint/2010/main" val="78330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327DC90-BC16-4171-9817-3A413EBDD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40" y="2304846"/>
            <a:ext cx="3517119" cy="22509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C43053-B423-4BAB-9002-5304EB1BF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6" y="2749410"/>
            <a:ext cx="3537345" cy="135303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19D0D18-0DC2-4D34-A1B4-94C4AD865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2304846"/>
            <a:ext cx="3517120" cy="22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트랙 이진화">
            <a:hlinkClick r:id="" action="ppaction://media"/>
            <a:extLst>
              <a:ext uri="{FF2B5EF4-FFF2-40B4-BE49-F238E27FC236}">
                <a16:creationId xmlns:a16="http://schemas.microsoft.com/office/drawing/2014/main" id="{EBCB4259-4319-47F6-BC72-0DA9DD1B4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716" y="1787952"/>
            <a:ext cx="5159675" cy="2545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트랙 어파인변환">
            <a:hlinkClick r:id="" action="ppaction://media"/>
            <a:extLst>
              <a:ext uri="{FF2B5EF4-FFF2-40B4-BE49-F238E27FC236}">
                <a16:creationId xmlns:a16="http://schemas.microsoft.com/office/drawing/2014/main" id="{1CD10351-95B3-4C58-9759-02D94A14B0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8857" y="1880396"/>
            <a:ext cx="5159676" cy="23605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22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트랙 컬러 추출">
            <a:hlinkClick r:id="" action="ppaction://media"/>
            <a:extLst>
              <a:ext uri="{FF2B5EF4-FFF2-40B4-BE49-F238E27FC236}">
                <a16:creationId xmlns:a16="http://schemas.microsoft.com/office/drawing/2014/main" id="{F1732174-E425-430B-A991-C3A9038A4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8858" y="1977140"/>
            <a:ext cx="5159675" cy="2167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트랙 블러">
            <a:hlinkClick r:id="" action="ppaction://media"/>
            <a:extLst>
              <a:ext uri="{FF2B5EF4-FFF2-40B4-BE49-F238E27FC236}">
                <a16:creationId xmlns:a16="http://schemas.microsoft.com/office/drawing/2014/main" id="{3AFAB361-5413-4C90-80C8-4213C9D1F11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467" y="1977140"/>
            <a:ext cx="5159676" cy="2167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75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3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2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3600" dirty="0" err="1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허프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 변환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45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15F9D4-342B-4727-8F7C-F124FC1F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4" y="142242"/>
            <a:ext cx="2794447" cy="2886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BDB495-869E-4396-91BF-076305012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4" y="3428999"/>
            <a:ext cx="2794447" cy="2886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389B32-82EE-4DAA-A3CD-505759F7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74" y="1204771"/>
            <a:ext cx="676369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0927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63</Words>
  <Application>Microsoft Office PowerPoint</Application>
  <PresentationFormat>와이드스크린</PresentationFormat>
  <Paragraphs>25</Paragraphs>
  <Slides>20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갤러리</vt:lpstr>
      <vt:lpstr>OpenCV python 2022.02.18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2022.02.18</dc:title>
  <dc:creator>김민혁</dc:creator>
  <cp:lastModifiedBy>김민혁</cp:lastModifiedBy>
  <cp:revision>4</cp:revision>
  <dcterms:created xsi:type="dcterms:W3CDTF">2022-02-16T12:54:33Z</dcterms:created>
  <dcterms:modified xsi:type="dcterms:W3CDTF">2022-02-17T08:50:27Z</dcterms:modified>
</cp:coreProperties>
</file>